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ElSawy" userId="e8fcbb78-004b-4620-b73e-e918325ac1b8" providerId="ADAL" clId="{A646518E-91B0-4EA6-AF5C-FCA9E21FB382}"/>
    <pc:docChg chg="custSel addSld modSld modMainMaster">
      <pc:chgData name="Khaled ElSawy" userId="e8fcbb78-004b-4620-b73e-e918325ac1b8" providerId="ADAL" clId="{A646518E-91B0-4EA6-AF5C-FCA9E21FB382}" dt="2025-07-01T08:06:33.029" v="13"/>
      <pc:docMkLst>
        <pc:docMk/>
      </pc:docMkLst>
      <pc:sldChg chg="addSp delSp modSp new mod">
        <pc:chgData name="Khaled ElSawy" userId="e8fcbb78-004b-4620-b73e-e918325ac1b8" providerId="ADAL" clId="{A646518E-91B0-4EA6-AF5C-FCA9E21FB382}" dt="2025-07-01T08:06:25.252" v="10"/>
        <pc:sldMkLst>
          <pc:docMk/>
          <pc:sldMk cId="190726870" sldId="256"/>
        </pc:sldMkLst>
        <pc:spChg chg="del">
          <ac:chgData name="Khaled ElSawy" userId="e8fcbb78-004b-4620-b73e-e918325ac1b8" providerId="ADAL" clId="{A646518E-91B0-4EA6-AF5C-FCA9E21FB382}" dt="2025-07-01T08:06:22.375" v="8" actId="478"/>
          <ac:spMkLst>
            <pc:docMk/>
            <pc:sldMk cId="190726870" sldId="256"/>
            <ac:spMk id="2" creationId="{2FEAB080-01DE-E55E-53AA-E4A00CA12F69}"/>
          </ac:spMkLst>
        </pc:spChg>
        <pc:spChg chg="del">
          <ac:chgData name="Khaled ElSawy" userId="e8fcbb78-004b-4620-b73e-e918325ac1b8" providerId="ADAL" clId="{A646518E-91B0-4EA6-AF5C-FCA9E21FB382}" dt="2025-07-01T08:06:23.548" v="9" actId="478"/>
          <ac:spMkLst>
            <pc:docMk/>
            <pc:sldMk cId="190726870" sldId="256"/>
            <ac:spMk id="3" creationId="{E844020E-6F24-6E0E-BDCB-9D01B00BC45F}"/>
          </ac:spMkLst>
        </pc:spChg>
        <pc:picChg chg="add mod">
          <ac:chgData name="Khaled ElSawy" userId="e8fcbb78-004b-4620-b73e-e918325ac1b8" providerId="ADAL" clId="{A646518E-91B0-4EA6-AF5C-FCA9E21FB382}" dt="2025-07-01T08:06:25.252" v="10"/>
          <ac:picMkLst>
            <pc:docMk/>
            <pc:sldMk cId="190726870" sldId="256"/>
            <ac:picMk id="5" creationId="{5BDF9F51-072F-98F2-2565-3D42C4ED7EFF}"/>
          </ac:picMkLst>
        </pc:picChg>
      </pc:sldChg>
      <pc:sldChg chg="new">
        <pc:chgData name="Khaled ElSawy" userId="e8fcbb78-004b-4620-b73e-e918325ac1b8" providerId="ADAL" clId="{A646518E-91B0-4EA6-AF5C-FCA9E21FB382}" dt="2025-07-01T08:06:12.967" v="3" actId="680"/>
        <pc:sldMkLst>
          <pc:docMk/>
          <pc:sldMk cId="805435740" sldId="257"/>
        </pc:sldMkLst>
      </pc:sldChg>
      <pc:sldChg chg="new">
        <pc:chgData name="Khaled ElSawy" userId="e8fcbb78-004b-4620-b73e-e918325ac1b8" providerId="ADAL" clId="{A646518E-91B0-4EA6-AF5C-FCA9E21FB382}" dt="2025-07-01T08:06:13.489" v="4" actId="680"/>
        <pc:sldMkLst>
          <pc:docMk/>
          <pc:sldMk cId="824670211" sldId="258"/>
        </pc:sldMkLst>
      </pc:sldChg>
      <pc:sldChg chg="addSp delSp modSp new mod">
        <pc:chgData name="Khaled ElSawy" userId="e8fcbb78-004b-4620-b73e-e918325ac1b8" providerId="ADAL" clId="{A646518E-91B0-4EA6-AF5C-FCA9E21FB382}" dt="2025-07-01T08:06:33.029" v="13"/>
        <pc:sldMkLst>
          <pc:docMk/>
          <pc:sldMk cId="3143489117" sldId="259"/>
        </pc:sldMkLst>
        <pc:spChg chg="del">
          <ac:chgData name="Khaled ElSawy" userId="e8fcbb78-004b-4620-b73e-e918325ac1b8" providerId="ADAL" clId="{A646518E-91B0-4EA6-AF5C-FCA9E21FB382}" dt="2025-07-01T08:06:30.516" v="11" actId="478"/>
          <ac:spMkLst>
            <pc:docMk/>
            <pc:sldMk cId="3143489117" sldId="259"/>
            <ac:spMk id="2" creationId="{09082DB2-E218-0003-6BE8-D1F218656653}"/>
          </ac:spMkLst>
        </pc:spChg>
        <pc:spChg chg="add del">
          <ac:chgData name="Khaled ElSawy" userId="e8fcbb78-004b-4620-b73e-e918325ac1b8" providerId="ADAL" clId="{A646518E-91B0-4EA6-AF5C-FCA9E21FB382}" dt="2025-07-01T08:06:31.246" v="12" actId="478"/>
          <ac:spMkLst>
            <pc:docMk/>
            <pc:sldMk cId="3143489117" sldId="259"/>
            <ac:spMk id="3" creationId="{1F49BC16-685B-8DB2-46DE-F2048FD3ED85}"/>
          </ac:spMkLst>
        </pc:spChg>
        <pc:picChg chg="add mod">
          <ac:chgData name="Khaled ElSawy" userId="e8fcbb78-004b-4620-b73e-e918325ac1b8" providerId="ADAL" clId="{A646518E-91B0-4EA6-AF5C-FCA9E21FB382}" dt="2025-07-01T08:06:19.700" v="7"/>
          <ac:picMkLst>
            <pc:docMk/>
            <pc:sldMk cId="3143489117" sldId="259"/>
            <ac:picMk id="5" creationId="{341B5EA8-1864-1654-B235-58FE64EBC1D1}"/>
          </ac:picMkLst>
        </pc:picChg>
        <pc:picChg chg="add mod">
          <ac:chgData name="Khaled ElSawy" userId="e8fcbb78-004b-4620-b73e-e918325ac1b8" providerId="ADAL" clId="{A646518E-91B0-4EA6-AF5C-FCA9E21FB382}" dt="2025-07-01T08:06:33.029" v="13"/>
          <ac:picMkLst>
            <pc:docMk/>
            <pc:sldMk cId="3143489117" sldId="259"/>
            <ac:picMk id="7" creationId="{CB5462F4-7B7B-84BD-E89B-D2EAD1E4E114}"/>
          </ac:picMkLst>
        </pc:picChg>
      </pc:sldChg>
      <pc:sldMasterChg chg="addSp modSp">
        <pc:chgData name="Khaled ElSawy" userId="e8fcbb78-004b-4620-b73e-e918325ac1b8" providerId="ADAL" clId="{A646518E-91B0-4EA6-AF5C-FCA9E21FB382}" dt="2025-07-01T08:05:50.379" v="1"/>
        <pc:sldMasterMkLst>
          <pc:docMk/>
          <pc:sldMasterMk cId="591129901" sldId="2147483648"/>
        </pc:sldMasterMkLst>
        <pc:picChg chg="add mod">
          <ac:chgData name="Khaled ElSawy" userId="e8fcbb78-004b-4620-b73e-e918325ac1b8" providerId="ADAL" clId="{A646518E-91B0-4EA6-AF5C-FCA9E21FB382}" dt="2025-07-01T08:05:43.780" v="0"/>
          <ac:picMkLst>
            <pc:docMk/>
            <pc:sldMasterMk cId="591129901" sldId="2147483648"/>
            <ac:picMk id="8" creationId="{9AF27325-16A2-E529-6ED0-69FE5D287D07}"/>
          </ac:picMkLst>
        </pc:picChg>
        <pc:picChg chg="add mod">
          <ac:chgData name="Khaled ElSawy" userId="e8fcbb78-004b-4620-b73e-e918325ac1b8" providerId="ADAL" clId="{A646518E-91B0-4EA6-AF5C-FCA9E21FB382}" dt="2025-07-01T08:05:50.379" v="1"/>
          <ac:picMkLst>
            <pc:docMk/>
            <pc:sldMasterMk cId="591129901" sldId="2147483648"/>
            <ac:picMk id="10" creationId="{C3F8A2A9-0000-5448-9B4F-1E48D806D68D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8C1D-151C-C7DD-BB72-A00D89DF3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72EF8-75FB-8CC5-5742-F50A9A9D3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FCB92-9123-134D-D512-909E70A3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137C-8872-A518-8507-08329D17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BFC6-BCD6-EDFD-C42C-6632625B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394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6964-9C97-BE80-D96B-F606F0BE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5C63A-99A2-4679-D50E-5C8F0BCC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AB2F-378D-8E5E-E752-61CBB400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0A0F-57AA-7B65-F6BC-1140EF59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46CF-43CA-FB56-E8AE-B71B585E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686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F86D9-BF79-8DBC-27FE-1D39DD829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708AF-20CA-F5AF-A6AF-ACF04631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78339-ACEE-4556-AF1B-78BC6E78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BE92-09F3-39E0-36AD-6B36E21F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C210A-9EE9-7AB9-7A33-0817D66A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9850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C60A-C524-8D39-8401-CB95C32F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5811-8EA7-217E-992E-67B68E6B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E027-494A-1E65-0C26-9C7DBCD6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64F8-0CB9-061D-C7B6-E04B96D5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2F77-29C8-913F-2069-E12B076A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081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42FA-9AB1-254A-5CE6-FC0091E6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2A0B-A41D-9F73-44C0-CF907369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AB57-06F6-47BE-7BAF-194C7B28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503C1-A6EA-A3B1-C0AF-8B1AD2EB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C1BC0-C7A5-B5E8-A4DA-5A1B8F9E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820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3F32-02DF-0E3F-C84E-85C82065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D16E-33D6-DB24-7AA7-B216E6D6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D0E93-BD81-997A-A1D5-1836DEAF0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A3E0A-9733-D2EB-E59F-3DB25C72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702C4-E20D-CAC3-6825-0E9D9FFD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F1789-1998-22FE-4BA0-71AF4D06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899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6C03-DB79-0814-286D-75DE4616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7BB31-8A46-70A6-E29E-4605C3E9A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15D58-7BD8-51B1-BDB4-08995F158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592D0-09A6-B4E4-D6C7-BB8E73B1B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BB5D7-FA70-F620-AF53-44C68DA2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C5842-5719-7426-B28B-464C4E55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F2BBB-BF35-C7F9-39C4-05566F0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4B40A-E05F-1957-E986-2A807372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9373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D851-491B-D193-9EB2-6537525F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07DB3-6539-EB2D-2985-C614941B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6D913-AF35-2A7F-F2B5-76D1C98D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B92D1-3C89-EE78-108F-CFDAC5D3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89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B5DBE-8EBE-A0B6-4D0D-A4998AEA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D84A5-DE37-6249-568A-29A3799E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D7D0A-9999-7984-41EF-6E78F862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3196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2DAF-48F1-622E-FB8E-F0F2880C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150A-2B00-E8A6-05DC-154F9E86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0B0A4-A95F-3EE5-FDD0-83FA9D67C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290C0-BD2E-748F-FD4E-398223B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D7D77-A46F-80C7-F464-F9B02608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86020-E153-A35F-9EE1-B40737D1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6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5767-E0E0-21D3-FCC5-4EF04817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06051-BBDC-4E07-84BE-E067333D1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7F07A-B378-0FEB-6B47-0760E4FBA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2778E-38B4-0C7A-DD1B-FBE1F365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9C17-1E81-03A0-9E91-B537A670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BE000-9C8E-6B61-816D-3A2750C3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DC3A7-67DB-6857-6551-F8E7968A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A9E1-F461-01A7-C3EA-878B97C6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983F-AA88-82D5-7E1F-D22D22A44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3934-0664-46A3-9A1E-0D437E4DF64E}" type="datetimeFigureOut">
              <a:rPr lang="en-AE" smtClean="0"/>
              <a:t>01/07/2025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F19E-6ECF-20D7-EF90-E8BBB710A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54FF2-C39A-3F83-A383-8A9DA77D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EB13-A95A-4ACF-8321-AFB3299DE729}" type="slidenum">
              <a:rPr lang="en-AE" smtClean="0"/>
              <a:t>‹#›</a:t>
            </a:fld>
            <a:endParaRPr lang="en-A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8A2A9-0000-5448-9B4F-1E48D806D6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F9F51-072F-98F2-2565-3D42C4ED7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51B8-57D4-E517-788E-29F865C0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5E2AF-D7D2-12CC-3C9C-8DEA2E1E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0543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A4B6-A052-34E6-CEB8-233364BB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6698-F88D-20BA-FB33-40D9C169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2467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5462F4-7B7B-84BD-E89B-D2EAD1E4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Khaled ElSawy</dc:creator>
  <cp:lastModifiedBy>Khaled ElSawy</cp:lastModifiedBy>
  <cp:revision>1</cp:revision>
  <dcterms:created xsi:type="dcterms:W3CDTF">2025-07-01T08:05:33Z</dcterms:created>
  <dcterms:modified xsi:type="dcterms:W3CDTF">2025-07-01T08:06:45Z</dcterms:modified>
</cp:coreProperties>
</file>