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aled ElSawy" userId="e8fcbb78-004b-4620-b73e-e918325ac1b8" providerId="ADAL" clId="{5565DB5A-C93B-4C10-AB91-F9881F606D62}"/>
    <pc:docChg chg="custSel modSld">
      <pc:chgData name="Khaled ElSawy" userId="e8fcbb78-004b-4620-b73e-e918325ac1b8" providerId="ADAL" clId="{5565DB5A-C93B-4C10-AB91-F9881F606D62}" dt="2025-06-15T09:58:47.752" v="1"/>
      <pc:docMkLst>
        <pc:docMk/>
      </pc:docMkLst>
      <pc:sldChg chg="addSp delSp modSp mod">
        <pc:chgData name="Khaled ElSawy" userId="e8fcbb78-004b-4620-b73e-e918325ac1b8" providerId="ADAL" clId="{5565DB5A-C93B-4C10-AB91-F9881F606D62}" dt="2025-06-15T09:58:47.752" v="1"/>
        <pc:sldMkLst>
          <pc:docMk/>
          <pc:sldMk cId="3063847950" sldId="256"/>
        </pc:sldMkLst>
        <pc:picChg chg="del">
          <ac:chgData name="Khaled ElSawy" userId="e8fcbb78-004b-4620-b73e-e918325ac1b8" providerId="ADAL" clId="{5565DB5A-C93B-4C10-AB91-F9881F606D62}" dt="2025-06-15T09:58:46.924" v="0" actId="478"/>
          <ac:picMkLst>
            <pc:docMk/>
            <pc:sldMk cId="3063847950" sldId="256"/>
            <ac:picMk id="5" creationId="{7AAA20F1-9B17-7DDE-B52E-5D7B377347D9}"/>
          </ac:picMkLst>
        </pc:picChg>
        <pc:picChg chg="add mod">
          <ac:chgData name="Khaled ElSawy" userId="e8fcbb78-004b-4620-b73e-e918325ac1b8" providerId="ADAL" clId="{5565DB5A-C93B-4C10-AB91-F9881F606D62}" dt="2025-06-15T09:58:47.752" v="1"/>
          <ac:picMkLst>
            <pc:docMk/>
            <pc:sldMk cId="3063847950" sldId="256"/>
            <ac:picMk id="6" creationId="{89CAF283-0EEF-FFCA-188F-267749FD0D5C}"/>
          </ac:picMkLst>
        </pc:picChg>
      </pc:sldChg>
    </pc:docChg>
  </pc:docChgLst>
  <pc:docChgLst>
    <pc:chgData name="Khaled ElSawy" userId="e8fcbb78-004b-4620-b73e-e918325ac1b8" providerId="ADAL" clId="{BAF21F75-6EE3-400A-8104-5A3B58A8EF47}"/>
    <pc:docChg chg="custSel addSld modSld modMainMaster">
      <pc:chgData name="Khaled ElSawy" userId="e8fcbb78-004b-4620-b73e-e918325ac1b8" providerId="ADAL" clId="{BAF21F75-6EE3-400A-8104-5A3B58A8EF47}" dt="2025-06-15T09:56:33.076" v="13"/>
      <pc:docMkLst>
        <pc:docMk/>
      </pc:docMkLst>
      <pc:sldChg chg="addSp modSp new">
        <pc:chgData name="Khaled ElSawy" userId="e8fcbb78-004b-4620-b73e-e918325ac1b8" providerId="ADAL" clId="{BAF21F75-6EE3-400A-8104-5A3B58A8EF47}" dt="2025-06-15T09:56:19.383" v="6"/>
        <pc:sldMkLst>
          <pc:docMk/>
          <pc:sldMk cId="3063847950" sldId="256"/>
        </pc:sldMkLst>
        <pc:picChg chg="add mod">
          <ac:chgData name="Khaled ElSawy" userId="e8fcbb78-004b-4620-b73e-e918325ac1b8" providerId="ADAL" clId="{BAF21F75-6EE3-400A-8104-5A3B58A8EF47}" dt="2025-06-15T09:56:19.383" v="6"/>
          <ac:picMkLst>
            <pc:docMk/>
            <pc:sldMk cId="3063847950" sldId="256"/>
            <ac:picMk id="5" creationId="{7AAA20F1-9B17-7DDE-B52E-5D7B377347D9}"/>
          </ac:picMkLst>
        </pc:picChg>
      </pc:sldChg>
      <pc:sldChg chg="new">
        <pc:chgData name="Khaled ElSawy" userId="e8fcbb78-004b-4620-b73e-e918325ac1b8" providerId="ADAL" clId="{BAF21F75-6EE3-400A-8104-5A3B58A8EF47}" dt="2025-06-15T09:56:14.711" v="3" actId="680"/>
        <pc:sldMkLst>
          <pc:docMk/>
          <pc:sldMk cId="1390415524" sldId="257"/>
        </pc:sldMkLst>
      </pc:sldChg>
      <pc:sldChg chg="new">
        <pc:chgData name="Khaled ElSawy" userId="e8fcbb78-004b-4620-b73e-e918325ac1b8" providerId="ADAL" clId="{BAF21F75-6EE3-400A-8104-5A3B58A8EF47}" dt="2025-06-15T09:56:15.208" v="4" actId="680"/>
        <pc:sldMkLst>
          <pc:docMk/>
          <pc:sldMk cId="4159405601" sldId="258"/>
        </pc:sldMkLst>
      </pc:sldChg>
      <pc:sldChg chg="addSp delSp modSp new mod">
        <pc:chgData name="Khaled ElSawy" userId="e8fcbb78-004b-4620-b73e-e918325ac1b8" providerId="ADAL" clId="{BAF21F75-6EE3-400A-8104-5A3B58A8EF47}" dt="2025-06-15T09:56:33.076" v="13"/>
        <pc:sldMkLst>
          <pc:docMk/>
          <pc:sldMk cId="1139354113" sldId="259"/>
        </pc:sldMkLst>
        <pc:spChg chg="del">
          <ac:chgData name="Khaled ElSawy" userId="e8fcbb78-004b-4620-b73e-e918325ac1b8" providerId="ADAL" clId="{BAF21F75-6EE3-400A-8104-5A3B58A8EF47}" dt="2025-06-15T09:56:30.273" v="11" actId="478"/>
          <ac:spMkLst>
            <pc:docMk/>
            <pc:sldMk cId="1139354113" sldId="259"/>
            <ac:spMk id="2" creationId="{C1873211-2F41-C6A7-D6EC-47E0F4F28577}"/>
          </ac:spMkLst>
        </pc:spChg>
        <pc:spChg chg="add del">
          <ac:chgData name="Khaled ElSawy" userId="e8fcbb78-004b-4620-b73e-e918325ac1b8" providerId="ADAL" clId="{BAF21F75-6EE3-400A-8104-5A3B58A8EF47}" dt="2025-06-15T09:56:31.402" v="12" actId="478"/>
          <ac:spMkLst>
            <pc:docMk/>
            <pc:sldMk cId="1139354113" sldId="259"/>
            <ac:spMk id="3" creationId="{DC227A8B-53DA-72C2-4A62-8BE46B866CB2}"/>
          </ac:spMkLst>
        </pc:spChg>
        <pc:picChg chg="add mod">
          <ac:chgData name="Khaled ElSawy" userId="e8fcbb78-004b-4620-b73e-e918325ac1b8" providerId="ADAL" clId="{BAF21F75-6EE3-400A-8104-5A3B58A8EF47}" dt="2025-06-15T09:56:25.994" v="8"/>
          <ac:picMkLst>
            <pc:docMk/>
            <pc:sldMk cId="1139354113" sldId="259"/>
            <ac:picMk id="5" creationId="{7CE583A9-548C-7CD1-E39A-62F3FDA1EE1F}"/>
          </ac:picMkLst>
        </pc:picChg>
        <pc:picChg chg="add mod">
          <ac:chgData name="Khaled ElSawy" userId="e8fcbb78-004b-4620-b73e-e918325ac1b8" providerId="ADAL" clId="{BAF21F75-6EE3-400A-8104-5A3B58A8EF47}" dt="2025-06-15T09:56:28.670" v="10"/>
          <ac:picMkLst>
            <pc:docMk/>
            <pc:sldMk cId="1139354113" sldId="259"/>
            <ac:picMk id="7" creationId="{96279D1F-7641-E56F-ADF5-63B5E065115F}"/>
          </ac:picMkLst>
        </pc:picChg>
        <pc:picChg chg="add mod">
          <ac:chgData name="Khaled ElSawy" userId="e8fcbb78-004b-4620-b73e-e918325ac1b8" providerId="ADAL" clId="{BAF21F75-6EE3-400A-8104-5A3B58A8EF47}" dt="2025-06-15T09:56:33.076" v="13"/>
          <ac:picMkLst>
            <pc:docMk/>
            <pc:sldMk cId="1139354113" sldId="259"/>
            <ac:picMk id="9" creationId="{62BF6508-D4E1-B1DA-AD33-D3A5A2B30688}"/>
          </ac:picMkLst>
        </pc:picChg>
      </pc:sldChg>
      <pc:sldMasterChg chg="addSp modSp modSldLayout">
        <pc:chgData name="Khaled ElSawy" userId="e8fcbb78-004b-4620-b73e-e918325ac1b8" providerId="ADAL" clId="{BAF21F75-6EE3-400A-8104-5A3B58A8EF47}" dt="2025-06-15T09:56:08.788" v="1"/>
        <pc:sldMasterMkLst>
          <pc:docMk/>
          <pc:sldMasterMk cId="2925149508" sldId="2147483648"/>
        </pc:sldMasterMkLst>
        <pc:picChg chg="add mod">
          <ac:chgData name="Khaled ElSawy" userId="e8fcbb78-004b-4620-b73e-e918325ac1b8" providerId="ADAL" clId="{BAF21F75-6EE3-400A-8104-5A3B58A8EF47}" dt="2025-06-15T09:55:49.570" v="0"/>
          <ac:picMkLst>
            <pc:docMk/>
            <pc:sldMasterMk cId="2925149508" sldId="2147483648"/>
            <ac:picMk id="8" creationId="{E98D6FAC-A224-E34C-CDAD-240BA775E200}"/>
          </ac:picMkLst>
        </pc:picChg>
        <pc:sldLayoutChg chg="addSp modSp">
          <pc:chgData name="Khaled ElSawy" userId="e8fcbb78-004b-4620-b73e-e918325ac1b8" providerId="ADAL" clId="{BAF21F75-6EE3-400A-8104-5A3B58A8EF47}" dt="2025-06-15T09:56:08.788" v="1"/>
          <pc:sldLayoutMkLst>
            <pc:docMk/>
            <pc:sldMasterMk cId="2925149508" sldId="2147483648"/>
            <pc:sldLayoutMk cId="151294796" sldId="2147483649"/>
          </pc:sldLayoutMkLst>
          <pc:picChg chg="add mod">
            <ac:chgData name="Khaled ElSawy" userId="e8fcbb78-004b-4620-b73e-e918325ac1b8" providerId="ADAL" clId="{BAF21F75-6EE3-400A-8104-5A3B58A8EF47}" dt="2025-06-15T09:56:08.788" v="1"/>
            <ac:picMkLst>
              <pc:docMk/>
              <pc:sldMasterMk cId="2925149508" sldId="2147483648"/>
              <pc:sldLayoutMk cId="151294796" sldId="2147483649"/>
              <ac:picMk id="8" creationId="{9C1C1091-9816-02CC-010D-012164F197E0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8D4C8-E6DC-E895-F878-B5980A2A7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00FA00-3513-F437-0F8A-72A949D74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1460-935D-3ACE-66C5-0857DD857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DD21C-B3F9-1A48-E473-5E34A060F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F4BD0-20AC-88F3-5DFD-BCD0EB57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1C1091-9816-02CC-010D-012164F19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A1C9F-D5E7-6A13-20C3-FC637162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5235AF-4B92-618F-DB9D-2801CDD6E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22C12-8C0C-87FF-213F-8BC4C401C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1A39C-879E-2051-CDC8-3AFC549E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60D6-FD77-5009-11CD-9023F9BE4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4329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A88A81-C815-C224-DD95-5BF41C6ECC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D60635-D8AB-678E-00AE-85FAB9188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FE210-FCC9-178F-4B48-A2EFC7DB1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89E85-F6F4-4625-E5C2-63F2AF754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F41AA-3F23-23C9-E75F-6A27D42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73466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8C761-C25F-2680-11A7-892F76BC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65E65-E07C-5D6E-F4DD-7DF0A35AB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3DAC-AC24-947F-D079-A76BCA5D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55F6C-8E81-8EE1-3A26-AEF584510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4BCA6-F271-8813-35EE-32D757A3F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07755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54B06-031B-8BE3-239A-18FD10F5C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BD783-3B5C-159E-B1A5-61A360239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1F7EF-E041-3E51-AFC8-CE2F4F7F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625-1766-A9F0-A46A-7EF8D10EE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FB84F-35C6-6E1A-95B1-3213EE4A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9305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6853A-0DB4-9D81-1F71-1D171532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CB3CE-0D43-C12C-3A0A-9EAAF79D3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E1653-DB01-77F2-C1F8-2FB8FCE77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E451C-F609-976A-C5F8-8E3BF53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926A0-96BC-DBF8-86A3-EE51473F6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3CC54-D223-265E-8057-4760337F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96015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828F8-42CB-AC51-0BB4-8F41203BC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41152-7590-E17E-EE61-E6EF681FF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C95AE-1A93-F339-942B-5F709CB53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DB36B3-84C7-D977-5D8C-19490DF842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891819-25B3-B50D-D075-129B155F43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26A41A-3D4E-1C51-788D-EFED97B05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69FCF-04E2-652E-E7BF-17193D63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A77FCA-E5B3-097C-D230-F4CDF975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05217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08853-ECA7-6243-06C8-53FA5583B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48D7E-F19E-F161-8A8E-74C8FE194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EE16D6-FD8A-620B-156C-CE04580C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7ABBA-5647-579C-964A-C505E991C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8555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A5DA91-5C54-2325-4929-5D5EC7F19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BCC97-2659-2A7F-9363-3D164EB0B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174C7-50C8-22ED-DB3E-9D7A3565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8873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E7A36-0BBE-6CF2-FFDC-BF4CCD7E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6019C-FD91-1F51-1320-86B709588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1ED17-D37E-9D69-D801-C1F1CA34A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29064-6B35-8E3F-0907-061626FA1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64DA6-D795-ACB7-06CB-249242CF8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0A8CA-9A08-8C9D-D953-576625E32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418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444A3-B9BE-1AB9-ACB3-8031C994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4B2A1-C07E-F67D-9324-0790C9E37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FBA74-6BA8-E257-8B7E-720A3B20C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B8821-0683-1F7A-1C31-1E18AEC64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D82B3-BA34-4D36-98F9-4CBAB2483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C73E4-198D-143D-FD6E-7B08464B8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1824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A2326-2EE9-4F56-4A18-39C667AF9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43E17-7AAD-AC0A-BC58-1B67A614C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33B92-6BE6-20B1-6317-2493C51F3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4F55F-B342-DB70-D411-8B3D6D72E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9E157-A381-E6C6-BEB4-22269E295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8D6FAC-A224-E34C-CDAD-240BA775E2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4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B6126-0260-EA73-96BF-CD11A1BBF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D501F6-A1C9-978C-A281-B1893BAD59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CAF283-0EEF-FFCA-188F-267749FD0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47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29CA4-41A3-3EE3-A7D0-467C68530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6B682-9F11-F30D-660A-84E0CC2D2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90415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5A5E-0168-0C40-5F5C-E08D2251E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C5AB2-AF35-F032-64C6-0FABF9A31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5940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BF6508-D4E1-B1DA-AD33-D3A5A2B30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54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Khaled ElSawy</dc:creator>
  <cp:lastModifiedBy>Khaled ElSawy</cp:lastModifiedBy>
  <cp:revision>1</cp:revision>
  <dcterms:created xsi:type="dcterms:W3CDTF">2025-06-15T09:55:35Z</dcterms:created>
  <dcterms:modified xsi:type="dcterms:W3CDTF">2025-06-15T09:58:49Z</dcterms:modified>
</cp:coreProperties>
</file>